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Plus Jakarta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PlusJakartaSans-bold.fntdata"/><Relationship Id="rId16" Type="http://schemas.openxmlformats.org/officeDocument/2006/relationships/font" Target="fonts/PlusJakarta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usJakartaSans-boldItalic.fntdata"/><Relationship Id="rId6" Type="http://schemas.openxmlformats.org/officeDocument/2006/relationships/slide" Target="slides/slide1.xml"/><Relationship Id="rId18" Type="http://schemas.openxmlformats.org/officeDocument/2006/relationships/font" Target="fonts/PlusJakarta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2c644ff07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2c644ff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2d9e84f9b8_0_7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2d9e84f9b8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22c644ff07_0_6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22c644ff0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2d9e84f9b8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2d9e84f9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education.cfr.org/learn/reading/why-did-world-war-ii-happe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hyperlink" Target="https://education.cfr.org/learn/reading/why-did-world-war-ii-happen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Causes of World War II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688"/>
            <a:ext cx="6583800" cy="13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the assigned section of the article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Why did World War II Happen?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rom Contemporary History and fill out the graphic organizer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302450" y="2155900"/>
            <a:ext cx="5167500" cy="570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 of WWII: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Treaty of Versailles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594300" y="5417200"/>
            <a:ext cx="2896800" cy="272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Specific evidence used to support this claim: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281300" y="5417200"/>
            <a:ext cx="2896800" cy="272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Specific evidence used to support this claim: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1302450" y="3020050"/>
            <a:ext cx="5167500" cy="1814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Summarize this cause in your own words: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4" name="Google Shape;64;p13"/>
          <p:cNvCxnSpPr>
            <a:stCxn id="60" idx="2"/>
            <a:endCxn id="63" idx="0"/>
          </p:cNvCxnSpPr>
          <p:nvPr/>
        </p:nvCxnSpPr>
        <p:spPr>
          <a:xfrm>
            <a:off x="3886200" y="2726500"/>
            <a:ext cx="0" cy="29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13"/>
          <p:cNvCxnSpPr>
            <a:endCxn id="62" idx="0"/>
          </p:cNvCxnSpPr>
          <p:nvPr/>
        </p:nvCxnSpPr>
        <p:spPr>
          <a:xfrm>
            <a:off x="3711600" y="4846600"/>
            <a:ext cx="2018100" cy="5706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13"/>
          <p:cNvCxnSpPr>
            <a:endCxn id="61" idx="0"/>
          </p:cNvCxnSpPr>
          <p:nvPr/>
        </p:nvCxnSpPr>
        <p:spPr>
          <a:xfrm flipH="1">
            <a:off x="2042700" y="4846600"/>
            <a:ext cx="2028000" cy="5706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Causes of World War II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594300" y="807688"/>
            <a:ext cx="6583800" cy="13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the assigned section of the article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Why did World War II Happen?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from Contemporary History and fill out the graphic organizer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302450" y="2155900"/>
            <a:ext cx="5167500" cy="570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 of WWII: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594300" y="5417200"/>
            <a:ext cx="2896800" cy="272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Specific evidence used to support this claim: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4281300" y="5417200"/>
            <a:ext cx="2896800" cy="272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Specific evidence used to support this claim: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1302450" y="3020050"/>
            <a:ext cx="5167500" cy="1814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Summarize this cause in your own words: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81" name="Google Shape;81;p14"/>
          <p:cNvCxnSpPr>
            <a:stCxn id="77" idx="2"/>
            <a:endCxn id="80" idx="0"/>
          </p:cNvCxnSpPr>
          <p:nvPr/>
        </p:nvCxnSpPr>
        <p:spPr>
          <a:xfrm>
            <a:off x="3886200" y="2726500"/>
            <a:ext cx="0" cy="29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" name="Google Shape;82;p14"/>
          <p:cNvCxnSpPr>
            <a:endCxn id="79" idx="0"/>
          </p:cNvCxnSpPr>
          <p:nvPr/>
        </p:nvCxnSpPr>
        <p:spPr>
          <a:xfrm>
            <a:off x="3711600" y="4846600"/>
            <a:ext cx="2018100" cy="5706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" name="Google Shape;83;p14"/>
          <p:cNvCxnSpPr>
            <a:endCxn id="78" idx="0"/>
          </p:cNvCxnSpPr>
          <p:nvPr/>
        </p:nvCxnSpPr>
        <p:spPr>
          <a:xfrm flipH="1">
            <a:off x="2042700" y="4846600"/>
            <a:ext cx="2028000" cy="5706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Causes of World War II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594300" y="807688"/>
            <a:ext cx="6583800" cy="11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Fill out the graphic organizer below for each of the causes of WWII.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2565325" y="1774900"/>
            <a:ext cx="2896800" cy="232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 Treaty of Versailles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812725" y="4332938"/>
            <a:ext cx="2896800" cy="232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 Failed League of Nations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4281300" y="4308388"/>
            <a:ext cx="2896800" cy="232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 Rise of Hitler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812725" y="6899263"/>
            <a:ext cx="2896800" cy="232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 Japanese Imperialism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4317925" y="6899263"/>
            <a:ext cx="2896800" cy="2321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 Appeasement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Causation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453709" y="1921079"/>
            <a:ext cx="1816800" cy="716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Rationale: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5580463" y="3226444"/>
            <a:ext cx="1746300" cy="4550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Historical Event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World War II 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571009" y="2034350"/>
            <a:ext cx="1582200" cy="16662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Primary Cause: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4983205" y="1358014"/>
            <a:ext cx="2335500" cy="16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</a:t>
            </a:r>
            <a:r>
              <a:rPr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Label each cause. If possible, rank the secondary causes in order of importance (most </a:t>
            </a:r>
            <a:r>
              <a:rPr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important</a:t>
            </a:r>
            <a:r>
              <a:rPr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on top). Be sure to explain why you believe the primary cause is the most important and provide a summary of the secondary causes.</a:t>
            </a:r>
            <a:endParaRPr i="1"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2982092" y="6940843"/>
            <a:ext cx="1746300" cy="2141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800"/>
          </a:p>
        </p:txBody>
      </p:sp>
      <p:cxnSp>
        <p:nvCxnSpPr>
          <p:cNvPr id="113" name="Google Shape;113;p16"/>
          <p:cNvCxnSpPr/>
          <p:nvPr/>
        </p:nvCxnSpPr>
        <p:spPr>
          <a:xfrm flipH="1" rot="10800000">
            <a:off x="2457277" y="4251436"/>
            <a:ext cx="2796000" cy="171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6"/>
          <p:cNvCxnSpPr/>
          <p:nvPr/>
        </p:nvCxnSpPr>
        <p:spPr>
          <a:xfrm flipH="1" rot="10800000">
            <a:off x="2527495" y="6752460"/>
            <a:ext cx="2796000" cy="171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5" name="Google Shape;115;p16"/>
          <p:cNvCxnSpPr>
            <a:stCxn id="116" idx="3"/>
          </p:cNvCxnSpPr>
          <p:nvPr/>
        </p:nvCxnSpPr>
        <p:spPr>
          <a:xfrm>
            <a:off x="4728392" y="2994914"/>
            <a:ext cx="800700" cy="1070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6"/>
          <p:cNvCxnSpPr>
            <a:stCxn id="112" idx="3"/>
          </p:cNvCxnSpPr>
          <p:nvPr/>
        </p:nvCxnSpPr>
        <p:spPr>
          <a:xfrm flipH="1" rot="10800000">
            <a:off x="4728392" y="6816643"/>
            <a:ext cx="785700" cy="11949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6"/>
          <p:cNvCxnSpPr>
            <a:stCxn id="119" idx="3"/>
          </p:cNvCxnSpPr>
          <p:nvPr/>
        </p:nvCxnSpPr>
        <p:spPr>
          <a:xfrm>
            <a:off x="4728392" y="5510495"/>
            <a:ext cx="788100" cy="3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9" name="Google Shape;119;p16"/>
          <p:cNvSpPr txBox="1"/>
          <p:nvPr/>
        </p:nvSpPr>
        <p:spPr>
          <a:xfrm>
            <a:off x="2982092" y="4439795"/>
            <a:ext cx="1746300" cy="2141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sz="1800"/>
          </a:p>
        </p:txBody>
      </p:sp>
      <p:sp>
        <p:nvSpPr>
          <p:cNvPr id="116" name="Google Shape;116;p16"/>
          <p:cNvSpPr txBox="1"/>
          <p:nvPr/>
        </p:nvSpPr>
        <p:spPr>
          <a:xfrm>
            <a:off x="2982092" y="1924214"/>
            <a:ext cx="1746300" cy="2141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Cause: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Summary: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2860900" y="1255700"/>
            <a:ext cx="19452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Plus Jakarta Sans"/>
                <a:ea typeface="Plus Jakarta Sans"/>
                <a:cs typeface="Plus Jakarta Sans"/>
                <a:sym typeface="Plus Jakarta Sans"/>
              </a:rPr>
              <a:t>Secondary Causes:</a:t>
            </a:r>
            <a:endParaRPr b="1" sz="15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21" name="Google Shape;12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701" y="992626"/>
            <a:ext cx="822875" cy="82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/>
        </p:nvSpPr>
        <p:spPr>
          <a:xfrm>
            <a:off x="1219200" y="914400"/>
            <a:ext cx="633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